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</p:sldIdLst>
  <p:sldSz cx="3784600" cy="5334000"/>
  <p:notesSz cx="3784600" cy="5334000"/>
  <p:embeddedFontLst>
    <p:embeddedFont>
      <p:font typeface="T-Star Pro" pitchFamily="2" charset="0"/>
      <p:regular r:id="rId4"/>
      <p:bold r:id="rId5"/>
      <p:italic r:id="rId6"/>
      <p:boldItalic r:id="rId7"/>
    </p:embeddedFont>
    <p:embeddedFont>
      <p:font typeface="T-Star Pro Heavy" pitchFamily="2" charset="0"/>
      <p:bold r:id="rId8"/>
      <p:italic r:id="rId9"/>
      <p:boldItalic r:id="rId10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03A507-450D-044F-B256-36B03AAA7759}" v="2" dt="2025-10-02T11:54:17.82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50" d="100"/>
          <a:sy n="150" d="100"/>
        </p:scale>
        <p:origin x="3504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5" Type="http://schemas.microsoft.com/office/2016/11/relationships/changesInfo" Target="changesInfos/changesInfo1.xml"/><Relationship Id="rId10" Type="http://schemas.openxmlformats.org/officeDocument/2006/relationships/font" Target="fonts/font7.fntdata"/><Relationship Id="rId19" Type="http://schemas.openxmlformats.org/officeDocument/2006/relationships/customXml" Target="../customXml/item3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t Fritsche" userId="8f4f3d41-cb42-496c-b495-e36768aeaa85" providerId="ADAL" clId="{25729AE7-1398-507F-B9BB-77879EB21B2B}"/>
    <pc:docChg chg="custSel modSld">
      <pc:chgData name="Lorent Fritsche" userId="8f4f3d41-cb42-496c-b495-e36768aeaa85" providerId="ADAL" clId="{25729AE7-1398-507F-B9BB-77879EB21B2B}" dt="2025-10-02T11:54:17.826" v="2"/>
      <pc:docMkLst>
        <pc:docMk/>
      </pc:docMkLst>
      <pc:sldChg chg="addSp delSp modSp mod">
        <pc:chgData name="Lorent Fritsche" userId="8f4f3d41-cb42-496c-b495-e36768aeaa85" providerId="ADAL" clId="{25729AE7-1398-507F-B9BB-77879EB21B2B}" dt="2025-10-02T11:53:58.362" v="1"/>
        <pc:sldMkLst>
          <pc:docMk/>
          <pc:sldMk cId="0" sldId="256"/>
        </pc:sldMkLst>
        <pc:spChg chg="del">
          <ac:chgData name="Lorent Fritsche" userId="8f4f3d41-cb42-496c-b495-e36768aeaa85" providerId="ADAL" clId="{25729AE7-1398-507F-B9BB-77879EB21B2B}" dt="2025-10-02T11:53:56.653" v="0" actId="478"/>
          <ac:spMkLst>
            <pc:docMk/>
            <pc:sldMk cId="0" sldId="256"/>
            <ac:spMk id="2" creationId="{00000000-0000-0000-0000-000000000000}"/>
          </ac:spMkLst>
        </pc:spChg>
        <pc:spChg chg="del">
          <ac:chgData name="Lorent Fritsche" userId="8f4f3d41-cb42-496c-b495-e36768aeaa85" providerId="ADAL" clId="{25729AE7-1398-507F-B9BB-77879EB21B2B}" dt="2025-10-02T11:53:56.653" v="0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Lorent Fritsche" userId="8f4f3d41-cb42-496c-b495-e36768aeaa85" providerId="ADAL" clId="{25729AE7-1398-507F-B9BB-77879EB21B2B}" dt="2025-10-02T11:53:56.653" v="0" actId="478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Lorent Fritsche" userId="8f4f3d41-cb42-496c-b495-e36768aeaa85" providerId="ADAL" clId="{25729AE7-1398-507F-B9BB-77879EB21B2B}" dt="2025-10-02T11:53:58.362" v="1"/>
          <ac:spMkLst>
            <pc:docMk/>
            <pc:sldMk cId="0" sldId="256"/>
            <ac:spMk id="5" creationId="{D1A8E9EF-59BA-CFC5-6C29-FF0091CC1B99}"/>
          </ac:spMkLst>
        </pc:spChg>
        <pc:spChg chg="add mod">
          <ac:chgData name="Lorent Fritsche" userId="8f4f3d41-cb42-496c-b495-e36768aeaa85" providerId="ADAL" clId="{25729AE7-1398-507F-B9BB-77879EB21B2B}" dt="2025-10-02T11:53:58.362" v="1"/>
          <ac:spMkLst>
            <pc:docMk/>
            <pc:sldMk cId="0" sldId="256"/>
            <ac:spMk id="6" creationId="{51957594-594F-F2B6-D94C-741DDAD99CE5}"/>
          </ac:spMkLst>
        </pc:spChg>
        <pc:spChg chg="add mod">
          <ac:chgData name="Lorent Fritsche" userId="8f4f3d41-cb42-496c-b495-e36768aeaa85" providerId="ADAL" clId="{25729AE7-1398-507F-B9BB-77879EB21B2B}" dt="2025-10-02T11:53:58.362" v="1"/>
          <ac:spMkLst>
            <pc:docMk/>
            <pc:sldMk cId="0" sldId="256"/>
            <ac:spMk id="7" creationId="{8C851157-4157-3696-4C03-20BC91EC3B7C}"/>
          </ac:spMkLst>
        </pc:spChg>
      </pc:sldChg>
      <pc:sldChg chg="modSp">
        <pc:chgData name="Lorent Fritsche" userId="8f4f3d41-cb42-496c-b495-e36768aeaa85" providerId="ADAL" clId="{25729AE7-1398-507F-B9BB-77879EB21B2B}" dt="2025-10-02T11:54:17.826" v="2"/>
        <pc:sldMkLst>
          <pc:docMk/>
          <pc:sldMk cId="0" sldId="257"/>
        </pc:sldMkLst>
        <pc:spChg chg="mod">
          <ac:chgData name="Lorent Fritsche" userId="8f4f3d41-cb42-496c-b495-e36768aeaa85" providerId="ADAL" clId="{25729AE7-1398-507F-B9BB-77879EB21B2B}" dt="2025-10-02T11:54:17.826" v="2"/>
          <ac:spMkLst>
            <pc:docMk/>
            <pc:sldMk cId="0" sldId="25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845" y="1653540"/>
            <a:ext cx="3216910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BAA71"/>
                </a:solidFill>
                <a:latin typeface="T-Star Pro Heavy"/>
                <a:cs typeface="T-Star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690" y="2987040"/>
            <a:ext cx="2649220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31F20"/>
                </a:solidFill>
                <a:latin typeface="T-Star Pro"/>
                <a:cs typeface="T-Star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3787" y="4991918"/>
            <a:ext cx="1583885" cy="16955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BAA71"/>
                </a:solidFill>
                <a:latin typeface="T-Star Pro Heavy"/>
                <a:cs typeface="T-Star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31F20"/>
                </a:solidFill>
                <a:latin typeface="T-Star Pro"/>
                <a:cs typeface="T-Star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BAA71"/>
                </a:solidFill>
                <a:latin typeface="T-Star Pro Heavy"/>
                <a:cs typeface="T-Star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9230" y="1226820"/>
            <a:ext cx="1646301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49069" y="1226820"/>
            <a:ext cx="1646301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BAA71"/>
                </a:solidFill>
                <a:latin typeface="T-Star Pro Heavy"/>
                <a:cs typeface="T-Star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780002" cy="43056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499" y="256367"/>
            <a:ext cx="2903855" cy="72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BAA71"/>
                </a:solidFill>
                <a:latin typeface="T-Star Pro Heavy"/>
                <a:cs typeface="T-Star Pro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5499" y="1055136"/>
            <a:ext cx="3047365" cy="3515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31F20"/>
                </a:solidFill>
                <a:latin typeface="T-Star Pro"/>
                <a:cs typeface="T-Star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86764" y="4960620"/>
            <a:ext cx="1211072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9230" y="4960620"/>
            <a:ext cx="87045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24912" y="4960620"/>
            <a:ext cx="87045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D1A8E9EF-59BA-CFC5-6C29-FF0091CC1B99}"/>
              </a:ext>
            </a:extLst>
          </p:cNvPr>
          <p:cNvSpPr txBox="1"/>
          <p:nvPr/>
        </p:nvSpPr>
        <p:spPr>
          <a:xfrm>
            <a:off x="1244917" y="4897899"/>
            <a:ext cx="1283970" cy="307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255"/>
              </a:lnSpc>
              <a:spcBef>
                <a:spcPts val="95"/>
              </a:spcBef>
            </a:pPr>
            <a:r>
              <a:rPr sz="1050" b="1" dirty="0">
                <a:solidFill>
                  <a:srgbClr val="0BAA71"/>
                </a:solidFill>
                <a:latin typeface="T-Star Pro Heavy"/>
                <a:cs typeface="T-Star Pro Heavy"/>
              </a:rPr>
              <a:t>INFOS</a:t>
            </a:r>
            <a:r>
              <a:rPr sz="1050" b="1" spc="5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050" b="1" dirty="0">
                <a:solidFill>
                  <a:srgbClr val="0BAA71"/>
                </a:solidFill>
                <a:latin typeface="T-Star Pro Heavy"/>
                <a:cs typeface="T-Star Pro Heavy"/>
              </a:rPr>
              <a:t>ET</a:t>
            </a:r>
            <a:r>
              <a:rPr sz="1050" b="1" spc="10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050" b="1" spc="-10" dirty="0">
                <a:solidFill>
                  <a:srgbClr val="0BAA71"/>
                </a:solidFill>
                <a:latin typeface="T-Star Pro Heavy"/>
                <a:cs typeface="T-Star Pro Heavy"/>
              </a:rPr>
              <a:t>INSCRIPTIONS</a:t>
            </a:r>
            <a:endParaRPr sz="1050" dirty="0">
              <a:latin typeface="T-Star Pro Heavy"/>
              <a:cs typeface="T-Star Pro Heavy"/>
            </a:endParaRPr>
          </a:p>
          <a:p>
            <a:pPr marL="62865" algn="ctr">
              <a:lnSpc>
                <a:spcPts val="955"/>
              </a:lnSpc>
            </a:pPr>
            <a:r>
              <a:rPr lang="nl-BE" sz="800" b="1" spc="-10" dirty="0">
                <a:solidFill>
                  <a:srgbClr val="231F20"/>
                </a:solidFill>
                <a:latin typeface="T-Star Pro Heavy"/>
                <a:cs typeface="T-Star Pro Heavy"/>
              </a:rPr>
              <a:t>&lt;coordonnées&gt;</a:t>
            </a:r>
            <a:endParaRPr sz="800" dirty="0">
              <a:latin typeface="T-Star Pro Heavy"/>
              <a:cs typeface="T-Star Pro Heavy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1957594-594F-F2B6-D94C-741DDAD99CE5}"/>
              </a:ext>
            </a:extLst>
          </p:cNvPr>
          <p:cNvSpPr txBox="1"/>
          <p:nvPr/>
        </p:nvSpPr>
        <p:spPr>
          <a:xfrm>
            <a:off x="578707" y="4465834"/>
            <a:ext cx="2616835" cy="426271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 indent="210820" algn="ctr">
              <a:lnSpc>
                <a:spcPct val="79300"/>
              </a:lnSpc>
              <a:spcBef>
                <a:spcPts val="480"/>
              </a:spcBef>
            </a:pPr>
            <a:r>
              <a:rPr sz="1500" b="1" dirty="0">
                <a:solidFill>
                  <a:srgbClr val="0BAA71"/>
                </a:solidFill>
                <a:latin typeface="T-Star Pro Heavy"/>
                <a:cs typeface="T-Star Pro Heavy"/>
              </a:rPr>
              <a:t>LE</a:t>
            </a:r>
            <a:r>
              <a:rPr sz="1500" b="1" spc="-30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lang="nl-BE" sz="1500" b="1" spc="-30" dirty="0">
                <a:solidFill>
                  <a:srgbClr val="0BAA71"/>
                </a:solidFill>
                <a:latin typeface="T-Star Pro Heavy"/>
                <a:cs typeface="T-Star Pro Heavy"/>
              </a:rPr>
              <a:t>&lt;JOUR&gt;</a:t>
            </a:r>
            <a:r>
              <a:rPr sz="1500" b="1" spc="-35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lang="nl-BE" sz="1500" b="1" spc="-35" dirty="0">
                <a:solidFill>
                  <a:srgbClr val="0BAA71"/>
                </a:solidFill>
                <a:latin typeface="T-Star Pro Heavy"/>
                <a:cs typeface="T-Star Pro Heavy"/>
              </a:rPr>
              <a:t>&lt;</a:t>
            </a:r>
            <a:r>
              <a:rPr lang="nl-BE" sz="1500" b="1" dirty="0">
                <a:solidFill>
                  <a:srgbClr val="0BAA71"/>
                </a:solidFill>
                <a:latin typeface="T-Star Pro Heavy"/>
                <a:cs typeface="T-Star Pro Heavy"/>
              </a:rPr>
              <a:t>DATE&gt;</a:t>
            </a:r>
            <a:r>
              <a:rPr sz="1500" b="1" spc="-35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500" b="1" spc="-10" dirty="0">
                <a:solidFill>
                  <a:srgbClr val="0BAA71"/>
                </a:solidFill>
                <a:latin typeface="T-Star Pro Heavy"/>
                <a:cs typeface="T-Star Pro Heavy"/>
              </a:rPr>
              <a:t>NOVEMBRE </a:t>
            </a:r>
            <a:r>
              <a:rPr lang="nl-BE" sz="1500" b="1" spc="-10" dirty="0">
                <a:solidFill>
                  <a:srgbClr val="0BAA71"/>
                </a:solidFill>
                <a:latin typeface="T-Star Pro Heavy"/>
                <a:cs typeface="T-Star Pro Heavy"/>
              </a:rPr>
              <a:t>&lt;</a:t>
            </a:r>
            <a:r>
              <a:rPr lang="nl-BE" sz="1500" b="1" dirty="0">
                <a:solidFill>
                  <a:srgbClr val="0BAA71"/>
                </a:solidFill>
                <a:latin typeface="T-Star Pro Heavy"/>
                <a:cs typeface="T-Star Pro Heavy"/>
              </a:rPr>
              <a:t>LIEU&gt;</a:t>
            </a:r>
            <a:endParaRPr sz="1500" dirty="0">
              <a:latin typeface="T-Star Pro Heavy"/>
              <a:cs typeface="T-Star Pro Heavy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C851157-4157-3696-4C03-20BC91EC3B7C}"/>
              </a:ext>
            </a:extLst>
          </p:cNvPr>
          <p:cNvSpPr txBox="1"/>
          <p:nvPr/>
        </p:nvSpPr>
        <p:spPr>
          <a:xfrm>
            <a:off x="535010" y="4338480"/>
            <a:ext cx="2703830" cy="11541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650" b="1" dirty="0">
                <a:solidFill>
                  <a:srgbClr val="231F20"/>
                </a:solidFill>
                <a:latin typeface="T-Star Pro Heavy"/>
                <a:cs typeface="T-Star Pro Heavy"/>
              </a:rPr>
              <a:t>PETIT</a:t>
            </a:r>
            <a:r>
              <a:rPr sz="650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650" b="1" dirty="0">
                <a:solidFill>
                  <a:srgbClr val="231F20"/>
                </a:solidFill>
                <a:latin typeface="T-Star Pro Heavy"/>
                <a:cs typeface="T-Star Pro Heavy"/>
              </a:rPr>
              <a:t>DÉJEUNER</a:t>
            </a:r>
            <a:r>
              <a:rPr sz="650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650" b="1" dirty="0">
                <a:solidFill>
                  <a:srgbClr val="231F20"/>
                </a:solidFill>
                <a:latin typeface="T-Star Pro Heavy"/>
                <a:cs typeface="T-Star Pro Heavy"/>
              </a:rPr>
              <a:t>ORGANISÉ</a:t>
            </a:r>
            <a:r>
              <a:rPr sz="650" b="1" spc="40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sz="650" b="1" dirty="0">
                <a:solidFill>
                  <a:srgbClr val="231F20"/>
                </a:solidFill>
                <a:latin typeface="T-Star Pro Heavy"/>
                <a:cs typeface="T-Star Pro Heavy"/>
              </a:rPr>
              <a:t>PAR</a:t>
            </a:r>
            <a:r>
              <a:rPr sz="650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 </a:t>
            </a:r>
            <a:r>
              <a:rPr lang="nl-BE" sz="650" b="1" spc="35" dirty="0">
                <a:solidFill>
                  <a:srgbClr val="231F20"/>
                </a:solidFill>
                <a:latin typeface="T-Star Pro Heavy"/>
                <a:cs typeface="T-Star Pro Heavy"/>
              </a:rPr>
              <a:t>&lt;VOTRE NOM D’EQUIPE/ASSOCIATION&gt;</a:t>
            </a:r>
            <a:endParaRPr sz="650" dirty="0">
              <a:latin typeface="T-Star Pro Heavy"/>
              <a:cs typeface="T-Star Pro Heav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800"/>
              </a:lnSpc>
              <a:spcBef>
                <a:spcPts val="260"/>
              </a:spcBef>
            </a:pPr>
            <a:r>
              <a:rPr dirty="0"/>
              <a:t>De</a:t>
            </a:r>
            <a:r>
              <a:rPr spc="-60" dirty="0"/>
              <a:t> </a:t>
            </a:r>
            <a:r>
              <a:rPr spc="-30" dirty="0"/>
              <a:t>l’équitable,</a:t>
            </a:r>
            <a:r>
              <a:rPr spc="-55" dirty="0"/>
              <a:t> </a:t>
            </a:r>
            <a:r>
              <a:rPr dirty="0"/>
              <a:t>du</a:t>
            </a:r>
            <a:r>
              <a:rPr spc="-60" dirty="0"/>
              <a:t> </a:t>
            </a:r>
            <a:r>
              <a:rPr spc="-10" dirty="0"/>
              <a:t>bio,</a:t>
            </a:r>
            <a:r>
              <a:rPr spc="-55" dirty="0"/>
              <a:t> </a:t>
            </a:r>
            <a:r>
              <a:rPr dirty="0"/>
              <a:t>du</a:t>
            </a:r>
            <a:r>
              <a:rPr spc="-55" dirty="0"/>
              <a:t> </a:t>
            </a:r>
            <a:r>
              <a:rPr spc="-10" dirty="0"/>
              <a:t>local… </a:t>
            </a:r>
            <a:r>
              <a:rPr spc="-35" dirty="0"/>
              <a:t>Réunissons-</a:t>
            </a:r>
            <a:r>
              <a:rPr spc="-20" dirty="0"/>
              <a:t>nous</a:t>
            </a:r>
            <a:r>
              <a:rPr spc="-35" dirty="0"/>
              <a:t> </a:t>
            </a:r>
            <a:r>
              <a:rPr spc="-25" dirty="0"/>
              <a:t>autour</a:t>
            </a:r>
            <a:r>
              <a:rPr spc="-35" dirty="0"/>
              <a:t> </a:t>
            </a:r>
            <a:r>
              <a:rPr spc="-10" dirty="0"/>
              <a:t>d’un</a:t>
            </a:r>
            <a:r>
              <a:rPr spc="-30" dirty="0"/>
              <a:t> </a:t>
            </a:r>
            <a:r>
              <a:rPr spc="-10" dirty="0"/>
              <a:t>petit </a:t>
            </a:r>
            <a:r>
              <a:rPr spc="-25" dirty="0"/>
              <a:t>déjeuner</a:t>
            </a:r>
            <a:r>
              <a:rPr spc="-50" dirty="0"/>
              <a:t> </a:t>
            </a:r>
            <a:r>
              <a:rPr spc="-30" dirty="0"/>
              <a:t>savoureux</a:t>
            </a:r>
            <a:r>
              <a:rPr spc="-45" dirty="0"/>
              <a:t> </a:t>
            </a:r>
            <a:r>
              <a:rPr dirty="0"/>
              <a:t>et</a:t>
            </a:r>
            <a:r>
              <a:rPr spc="-50" dirty="0"/>
              <a:t> </a:t>
            </a:r>
            <a:r>
              <a:rPr spc="-25" dirty="0"/>
              <a:t>solidaire</a:t>
            </a:r>
            <a:r>
              <a:rPr spc="-45" dirty="0"/>
              <a:t> </a:t>
            </a:r>
            <a:r>
              <a:rPr spc="-50" dirty="0"/>
              <a:t>!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8419">
              <a:lnSpc>
                <a:spcPct val="104200"/>
              </a:lnSpc>
              <a:spcBef>
                <a:spcPts val="60"/>
              </a:spcBef>
            </a:pPr>
            <a:r>
              <a:rPr spc="-10" dirty="0"/>
              <a:t>En </a:t>
            </a:r>
            <a:r>
              <a:rPr spc="-20" dirty="0"/>
              <a:t>participant</a:t>
            </a:r>
            <a:r>
              <a:rPr spc="-10" dirty="0"/>
              <a:t> aux</a:t>
            </a:r>
            <a:r>
              <a:rPr spc="-5" dirty="0"/>
              <a:t> </a:t>
            </a:r>
            <a:r>
              <a:rPr spc="-20" dirty="0"/>
              <a:t>Petits</a:t>
            </a:r>
            <a:r>
              <a:rPr spc="-10" dirty="0"/>
              <a:t> </a:t>
            </a:r>
            <a:r>
              <a:rPr spc="-20" dirty="0"/>
              <a:t>déjeuners</a:t>
            </a:r>
            <a:r>
              <a:rPr spc="-5" dirty="0"/>
              <a:t> </a:t>
            </a:r>
            <a:r>
              <a:rPr spc="-25" dirty="0"/>
              <a:t>Oxfam,</a:t>
            </a:r>
            <a:r>
              <a:rPr spc="-10" dirty="0"/>
              <a:t> </a:t>
            </a:r>
            <a:r>
              <a:rPr spc="-20" dirty="0"/>
              <a:t>vous</a:t>
            </a:r>
            <a:r>
              <a:rPr spc="-5" dirty="0"/>
              <a:t> </a:t>
            </a:r>
            <a:r>
              <a:rPr spc="-20" dirty="0"/>
              <a:t>rejoignez</a:t>
            </a:r>
            <a:r>
              <a:rPr spc="-10" dirty="0"/>
              <a:t> un mouvement</a:t>
            </a:r>
            <a:r>
              <a:rPr spc="500" dirty="0"/>
              <a:t> </a:t>
            </a:r>
            <a:r>
              <a:rPr spc="-10" dirty="0"/>
              <a:t>de </a:t>
            </a:r>
            <a:r>
              <a:rPr spc="-20" dirty="0"/>
              <a:t>réveil</a:t>
            </a:r>
            <a:r>
              <a:rPr spc="-5" dirty="0"/>
              <a:t> </a:t>
            </a:r>
            <a:r>
              <a:rPr spc="-20" dirty="0"/>
              <a:t>collectif</a:t>
            </a:r>
            <a:r>
              <a:rPr spc="-5" dirty="0"/>
              <a:t> </a:t>
            </a:r>
            <a:r>
              <a:rPr spc="-20" dirty="0"/>
              <a:t>pour</a:t>
            </a:r>
            <a:r>
              <a:rPr spc="-5" dirty="0"/>
              <a:t> </a:t>
            </a:r>
            <a:r>
              <a:rPr spc="-20" dirty="0"/>
              <a:t>plus</a:t>
            </a:r>
            <a:r>
              <a:rPr spc="-10" dirty="0"/>
              <a:t> de</a:t>
            </a:r>
            <a:r>
              <a:rPr spc="-5" dirty="0"/>
              <a:t> </a:t>
            </a:r>
            <a:r>
              <a:rPr spc="-20" dirty="0"/>
              <a:t>justice</a:t>
            </a:r>
            <a:r>
              <a:rPr spc="-5" dirty="0"/>
              <a:t> </a:t>
            </a:r>
            <a:r>
              <a:rPr spc="-20" dirty="0"/>
              <a:t>économique,</a:t>
            </a:r>
            <a:r>
              <a:rPr spc="-5" dirty="0"/>
              <a:t> </a:t>
            </a:r>
            <a:r>
              <a:rPr spc="-20" dirty="0"/>
              <a:t>sociale</a:t>
            </a:r>
            <a:r>
              <a:rPr spc="-5" dirty="0"/>
              <a:t> </a:t>
            </a:r>
            <a:r>
              <a:rPr dirty="0"/>
              <a:t>et</a:t>
            </a:r>
            <a:r>
              <a:rPr spc="-10" dirty="0"/>
              <a:t> climatique.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pc="-10" dirty="0"/>
          </a:p>
          <a:p>
            <a:pPr marL="12700" marR="189230">
              <a:lnSpc>
                <a:spcPct val="104200"/>
              </a:lnSpc>
              <a:spcBef>
                <a:spcPts val="5"/>
              </a:spcBef>
            </a:pPr>
            <a:r>
              <a:rPr spc="-20" dirty="0"/>
              <a:t>Cette</a:t>
            </a:r>
            <a:r>
              <a:rPr spc="-15" dirty="0"/>
              <a:t> </a:t>
            </a:r>
            <a:r>
              <a:rPr spc="-20" dirty="0"/>
              <a:t>année,</a:t>
            </a:r>
            <a:r>
              <a:rPr spc="-10" dirty="0"/>
              <a:t> </a:t>
            </a:r>
            <a:r>
              <a:rPr spc="-20" dirty="0"/>
              <a:t>dans</a:t>
            </a:r>
            <a:r>
              <a:rPr spc="-15" dirty="0"/>
              <a:t> </a:t>
            </a:r>
            <a:r>
              <a:rPr spc="-10" dirty="0"/>
              <a:t>un </a:t>
            </a:r>
            <a:r>
              <a:rPr spc="-20" dirty="0"/>
              <a:t>contexte</a:t>
            </a:r>
            <a:r>
              <a:rPr spc="-15" dirty="0"/>
              <a:t> </a:t>
            </a:r>
            <a:r>
              <a:rPr spc="-10" dirty="0"/>
              <a:t>de </a:t>
            </a:r>
            <a:r>
              <a:rPr spc="-20" dirty="0"/>
              <a:t>repli</a:t>
            </a:r>
            <a:r>
              <a:rPr spc="-15" dirty="0"/>
              <a:t> </a:t>
            </a:r>
            <a:r>
              <a:rPr spc="-20" dirty="0"/>
              <a:t>identitaire</a:t>
            </a:r>
            <a:r>
              <a:rPr spc="-10" dirty="0"/>
              <a:t> </a:t>
            </a:r>
            <a:r>
              <a:rPr dirty="0"/>
              <a:t>et</a:t>
            </a:r>
            <a:r>
              <a:rPr spc="-15" dirty="0"/>
              <a:t> </a:t>
            </a:r>
            <a:r>
              <a:rPr spc="-10" dirty="0"/>
              <a:t>de recul</a:t>
            </a:r>
            <a:r>
              <a:rPr spc="-15" dirty="0"/>
              <a:t> </a:t>
            </a:r>
            <a:r>
              <a:rPr spc="-25" dirty="0"/>
              <a:t>des</a:t>
            </a:r>
            <a:r>
              <a:rPr spc="500" dirty="0"/>
              <a:t> </a:t>
            </a:r>
            <a:r>
              <a:rPr spc="-25" dirty="0"/>
              <a:t>acquis</a:t>
            </a:r>
            <a:r>
              <a:rPr spc="-5" dirty="0"/>
              <a:t> </a:t>
            </a:r>
            <a:r>
              <a:rPr spc="-20" dirty="0"/>
              <a:t>sociaux,</a:t>
            </a:r>
            <a:r>
              <a:rPr spc="-5" dirty="0"/>
              <a:t> </a:t>
            </a:r>
            <a:r>
              <a:rPr spc="-20" dirty="0"/>
              <a:t>nous</a:t>
            </a:r>
            <a:r>
              <a:rPr dirty="0"/>
              <a:t> </a:t>
            </a:r>
            <a:r>
              <a:rPr spc="-20" dirty="0"/>
              <a:t>choisissons</a:t>
            </a:r>
            <a:r>
              <a:rPr spc="-5" dirty="0"/>
              <a:t> </a:t>
            </a:r>
            <a:r>
              <a:rPr spc="-10" dirty="0"/>
              <a:t>de</a:t>
            </a:r>
            <a:r>
              <a:rPr spc="-5" dirty="0"/>
              <a:t> </a:t>
            </a:r>
            <a:r>
              <a:rPr spc="-20" dirty="0"/>
              <a:t>réagir</a:t>
            </a:r>
            <a:r>
              <a:rPr dirty="0"/>
              <a:t> </a:t>
            </a:r>
            <a:r>
              <a:rPr spc="-20" dirty="0"/>
              <a:t>ensemble</a:t>
            </a:r>
            <a:r>
              <a:rPr spc="-5" dirty="0"/>
              <a:t> </a:t>
            </a:r>
            <a:r>
              <a:rPr spc="-20" dirty="0"/>
              <a:t>avec</a:t>
            </a:r>
            <a:r>
              <a:rPr spc="-5" dirty="0"/>
              <a:t> </a:t>
            </a:r>
            <a:r>
              <a:rPr spc="-10" dirty="0"/>
              <a:t>optimisme</a:t>
            </a:r>
            <a:r>
              <a:rPr spc="500" dirty="0"/>
              <a:t> </a:t>
            </a:r>
            <a:r>
              <a:rPr dirty="0"/>
              <a:t>et</a:t>
            </a:r>
            <a:r>
              <a:rPr spc="-5" dirty="0"/>
              <a:t> </a:t>
            </a:r>
            <a:r>
              <a:rPr spc="-20" dirty="0"/>
              <a:t>détermination.</a:t>
            </a:r>
            <a:r>
              <a:rPr spc="-5" dirty="0"/>
              <a:t> </a:t>
            </a:r>
            <a:r>
              <a:rPr spc="-20" dirty="0"/>
              <a:t>Sous</a:t>
            </a:r>
            <a:r>
              <a:rPr dirty="0"/>
              <a:t> le</a:t>
            </a:r>
            <a:r>
              <a:rPr spc="-5" dirty="0"/>
              <a:t> </a:t>
            </a:r>
            <a:r>
              <a:rPr spc="-20" dirty="0"/>
              <a:t>slogan</a:t>
            </a:r>
            <a:r>
              <a:rPr dirty="0"/>
              <a:t> «</a:t>
            </a:r>
            <a:r>
              <a:rPr spc="-5" dirty="0"/>
              <a:t> </a:t>
            </a:r>
            <a:r>
              <a:rPr spc="-25" dirty="0"/>
              <a:t>Réveillons-</a:t>
            </a:r>
            <a:r>
              <a:rPr spc="-20" dirty="0"/>
              <a:t>nous,</a:t>
            </a:r>
            <a:r>
              <a:rPr spc="-5" dirty="0"/>
              <a:t> </a:t>
            </a:r>
            <a:r>
              <a:rPr spc="-20" dirty="0"/>
              <a:t>ensemble</a:t>
            </a:r>
            <a:r>
              <a:rPr dirty="0"/>
              <a:t> </a:t>
            </a:r>
            <a:r>
              <a:rPr spc="-30" dirty="0"/>
              <a:t>»,</a:t>
            </a:r>
            <a:r>
              <a:rPr spc="-5" dirty="0"/>
              <a:t> </a:t>
            </a:r>
            <a:r>
              <a:rPr spc="-20" dirty="0"/>
              <a:t>nous</a:t>
            </a:r>
            <a:r>
              <a:rPr spc="500" dirty="0"/>
              <a:t> </a:t>
            </a:r>
            <a:r>
              <a:rPr spc="-20" dirty="0"/>
              <a:t>invitons</a:t>
            </a:r>
            <a:r>
              <a:rPr spc="-15" dirty="0"/>
              <a:t> </a:t>
            </a:r>
            <a:r>
              <a:rPr spc="-20" dirty="0"/>
              <a:t>chaque</a:t>
            </a:r>
            <a:r>
              <a:rPr spc="-15" dirty="0"/>
              <a:t> </a:t>
            </a:r>
            <a:r>
              <a:rPr spc="-20" dirty="0"/>
              <a:t>participant·e</a:t>
            </a:r>
            <a:r>
              <a:rPr spc="-15" dirty="0"/>
              <a:t> </a:t>
            </a:r>
            <a:r>
              <a:rPr dirty="0"/>
              <a:t>à</a:t>
            </a:r>
            <a:r>
              <a:rPr spc="-15" dirty="0"/>
              <a:t> </a:t>
            </a:r>
            <a:r>
              <a:rPr spc="-10" dirty="0"/>
              <a:t>se</a:t>
            </a:r>
            <a:r>
              <a:rPr spc="-15" dirty="0"/>
              <a:t> </a:t>
            </a:r>
            <a:r>
              <a:rPr spc="-20" dirty="0"/>
              <a:t>reconnecter</a:t>
            </a:r>
            <a:r>
              <a:rPr spc="-15" dirty="0"/>
              <a:t> </a:t>
            </a:r>
            <a:r>
              <a:rPr dirty="0"/>
              <a:t>à</a:t>
            </a:r>
            <a:r>
              <a:rPr spc="-15" dirty="0"/>
              <a:t> </a:t>
            </a:r>
            <a:r>
              <a:rPr spc="-10" dirty="0"/>
              <a:t>ce</a:t>
            </a:r>
            <a:r>
              <a:rPr spc="-15" dirty="0"/>
              <a:t> </a:t>
            </a:r>
            <a:r>
              <a:rPr spc="-10" dirty="0"/>
              <a:t>qui</a:t>
            </a:r>
            <a:r>
              <a:rPr spc="-15" dirty="0"/>
              <a:t> </a:t>
            </a:r>
            <a:r>
              <a:rPr spc="-20" dirty="0"/>
              <a:t>nous</a:t>
            </a:r>
            <a:r>
              <a:rPr spc="-15" dirty="0"/>
              <a:t> </a:t>
            </a:r>
            <a:r>
              <a:rPr spc="-20" dirty="0"/>
              <a:t>unit</a:t>
            </a:r>
            <a:r>
              <a:rPr spc="-1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spc="-25" dirty="0"/>
              <a:t>la</a:t>
            </a: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pc="-20" dirty="0"/>
              <a:t>solidarité,</a:t>
            </a:r>
            <a:r>
              <a:rPr spc="-10" dirty="0"/>
              <a:t> </a:t>
            </a:r>
            <a:r>
              <a:rPr dirty="0"/>
              <a:t>le</a:t>
            </a:r>
            <a:r>
              <a:rPr spc="-10" dirty="0"/>
              <a:t> </a:t>
            </a:r>
            <a:r>
              <a:rPr spc="-25" dirty="0"/>
              <a:t>commerce</a:t>
            </a:r>
            <a:r>
              <a:rPr spc="-10" dirty="0"/>
              <a:t> </a:t>
            </a:r>
            <a:r>
              <a:rPr spc="-20" dirty="0"/>
              <a:t>équitable</a:t>
            </a:r>
            <a:r>
              <a:rPr spc="-10" dirty="0"/>
              <a:t> </a:t>
            </a:r>
            <a:r>
              <a:rPr dirty="0"/>
              <a:t>et</a:t>
            </a:r>
            <a:r>
              <a:rPr spc="-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spc="-20" dirty="0"/>
              <a:t>construction</a:t>
            </a:r>
            <a:r>
              <a:rPr spc="-10" dirty="0"/>
              <a:t> </a:t>
            </a:r>
            <a:r>
              <a:rPr spc="-20" dirty="0"/>
              <a:t>d’un</a:t>
            </a:r>
            <a:r>
              <a:rPr spc="-10" dirty="0"/>
              <a:t> </a:t>
            </a:r>
            <a:r>
              <a:rPr spc="-20" dirty="0"/>
              <a:t>avenir</a:t>
            </a:r>
            <a:r>
              <a:rPr spc="-10" dirty="0"/>
              <a:t> </a:t>
            </a:r>
            <a:r>
              <a:rPr spc="-20" dirty="0"/>
              <a:t>plus</a:t>
            </a:r>
            <a:r>
              <a:rPr spc="-5" dirty="0"/>
              <a:t> </a:t>
            </a:r>
            <a:r>
              <a:rPr spc="-10" dirty="0"/>
              <a:t>juste.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pc="-10" dirty="0"/>
          </a:p>
          <a:p>
            <a:pPr marL="12700" marR="22860">
              <a:lnSpc>
                <a:spcPct val="104200"/>
              </a:lnSpc>
            </a:pPr>
            <a:r>
              <a:rPr spc="-10" dirty="0"/>
              <a:t>En</a:t>
            </a:r>
            <a:r>
              <a:rPr spc="-5" dirty="0"/>
              <a:t> </a:t>
            </a:r>
            <a:r>
              <a:rPr spc="-20" dirty="0"/>
              <a:t>vous</a:t>
            </a:r>
            <a:r>
              <a:rPr spc="-5" dirty="0"/>
              <a:t> </a:t>
            </a:r>
            <a:r>
              <a:rPr spc="-25" dirty="0"/>
              <a:t>rassemblant</a:t>
            </a:r>
            <a:r>
              <a:rPr spc="-5" dirty="0"/>
              <a:t> </a:t>
            </a:r>
            <a:r>
              <a:rPr spc="-20" dirty="0"/>
              <a:t>autour</a:t>
            </a:r>
            <a:r>
              <a:rPr spc="-5" dirty="0"/>
              <a:t> </a:t>
            </a:r>
            <a:r>
              <a:rPr spc="-10" dirty="0"/>
              <a:t>de</a:t>
            </a:r>
            <a:r>
              <a:rPr spc="-5" dirty="0"/>
              <a:t> </a:t>
            </a:r>
            <a:r>
              <a:rPr spc="-20" dirty="0"/>
              <a:t>produits</a:t>
            </a:r>
            <a:r>
              <a:rPr spc="-5" dirty="0"/>
              <a:t> </a:t>
            </a:r>
            <a:r>
              <a:rPr spc="-20" dirty="0"/>
              <a:t>équitables</a:t>
            </a:r>
            <a:r>
              <a:rPr spc="-5" dirty="0"/>
              <a:t> </a:t>
            </a:r>
            <a:r>
              <a:rPr dirty="0"/>
              <a:t>et</a:t>
            </a:r>
            <a:r>
              <a:rPr spc="-5" dirty="0"/>
              <a:t> </a:t>
            </a:r>
            <a:r>
              <a:rPr spc="-20" dirty="0"/>
              <a:t>durables,</a:t>
            </a:r>
            <a:r>
              <a:rPr spc="-5" dirty="0"/>
              <a:t> </a:t>
            </a:r>
            <a:r>
              <a:rPr spc="-20" dirty="0"/>
              <a:t>vous</a:t>
            </a:r>
            <a:r>
              <a:rPr spc="500" dirty="0"/>
              <a:t> </a:t>
            </a:r>
            <a:r>
              <a:rPr spc="-20" dirty="0"/>
              <a:t>faites</a:t>
            </a:r>
            <a:r>
              <a:rPr spc="-10" dirty="0"/>
              <a:t> </a:t>
            </a:r>
            <a:r>
              <a:rPr spc="-20" dirty="0"/>
              <a:t>partie</a:t>
            </a:r>
            <a:r>
              <a:rPr spc="-5" dirty="0"/>
              <a:t> </a:t>
            </a:r>
            <a:r>
              <a:rPr spc="-20" dirty="0"/>
              <a:t>d’un</a:t>
            </a:r>
            <a:r>
              <a:rPr spc="-10" dirty="0"/>
              <a:t> </a:t>
            </a:r>
            <a:r>
              <a:rPr spc="-20" dirty="0"/>
              <a:t>signal</a:t>
            </a:r>
            <a:r>
              <a:rPr spc="-10" dirty="0"/>
              <a:t> </a:t>
            </a:r>
            <a:r>
              <a:rPr spc="-20" dirty="0"/>
              <a:t>fort</a:t>
            </a:r>
            <a:r>
              <a:rPr spc="-5" dirty="0"/>
              <a:t> </a:t>
            </a:r>
            <a:r>
              <a:rPr spc="-20" dirty="0"/>
              <a:t>porté</a:t>
            </a:r>
            <a:r>
              <a:rPr spc="-10" dirty="0"/>
              <a:t> </a:t>
            </a:r>
            <a:r>
              <a:rPr spc="-20" dirty="0"/>
              <a:t>par</a:t>
            </a:r>
            <a:r>
              <a:rPr spc="-5" dirty="0"/>
              <a:t> </a:t>
            </a:r>
            <a:r>
              <a:rPr spc="-25" dirty="0"/>
              <a:t>20.000</a:t>
            </a:r>
            <a:r>
              <a:rPr spc="-10" dirty="0"/>
              <a:t> </a:t>
            </a:r>
            <a:r>
              <a:rPr spc="-20" dirty="0"/>
              <a:t>personnes</a:t>
            </a:r>
            <a:r>
              <a:rPr spc="-5" dirty="0"/>
              <a:t> </a:t>
            </a:r>
            <a:r>
              <a:rPr spc="-20" dirty="0"/>
              <a:t>lors</a:t>
            </a:r>
            <a:r>
              <a:rPr spc="-10" dirty="0"/>
              <a:t> de</a:t>
            </a:r>
            <a:r>
              <a:rPr spc="-5" dirty="0"/>
              <a:t> </a:t>
            </a:r>
            <a:r>
              <a:rPr spc="-30" dirty="0"/>
              <a:t>150</a:t>
            </a:r>
            <a:r>
              <a:rPr spc="-10" dirty="0"/>
              <a:t> petits</a:t>
            </a:r>
            <a:r>
              <a:rPr spc="500" dirty="0"/>
              <a:t> </a:t>
            </a:r>
            <a:r>
              <a:rPr spc="-20" dirty="0"/>
              <a:t>déjeuners</a:t>
            </a:r>
            <a:r>
              <a:rPr dirty="0"/>
              <a:t> </a:t>
            </a:r>
            <a:r>
              <a:rPr spc="-20" dirty="0"/>
              <a:t>militants</a:t>
            </a:r>
            <a:r>
              <a:rPr dirty="0"/>
              <a:t> et </a:t>
            </a:r>
            <a:r>
              <a:rPr spc="-20" dirty="0"/>
              <a:t>chaleureux,</a:t>
            </a:r>
            <a:r>
              <a:rPr dirty="0"/>
              <a:t> </a:t>
            </a:r>
            <a:r>
              <a:rPr spc="-20" dirty="0"/>
              <a:t>démontrant</a:t>
            </a:r>
            <a:r>
              <a:rPr spc="5" dirty="0"/>
              <a:t> </a:t>
            </a:r>
            <a:r>
              <a:rPr spc="-20" dirty="0"/>
              <a:t>qu’une</a:t>
            </a:r>
            <a:r>
              <a:rPr dirty="0"/>
              <a:t> </a:t>
            </a:r>
            <a:r>
              <a:rPr spc="-20" dirty="0"/>
              <a:t>autre</a:t>
            </a:r>
            <a:r>
              <a:rPr dirty="0"/>
              <a:t> </a:t>
            </a:r>
            <a:r>
              <a:rPr spc="-20" dirty="0"/>
              <a:t>manière</a:t>
            </a:r>
            <a:r>
              <a:rPr dirty="0"/>
              <a:t> </a:t>
            </a:r>
            <a:r>
              <a:rPr spc="-25" dirty="0"/>
              <a:t>de</a:t>
            </a:r>
            <a:r>
              <a:rPr spc="500" dirty="0"/>
              <a:t> </a:t>
            </a:r>
            <a:r>
              <a:rPr spc="-20" dirty="0"/>
              <a:t>faire</a:t>
            </a:r>
            <a:r>
              <a:rPr spc="-15" dirty="0"/>
              <a:t> </a:t>
            </a:r>
            <a:r>
              <a:rPr spc="-20" dirty="0"/>
              <a:t>société</a:t>
            </a:r>
            <a:r>
              <a:rPr spc="-15" dirty="0"/>
              <a:t> </a:t>
            </a:r>
            <a:r>
              <a:rPr spc="-10" dirty="0"/>
              <a:t>est</a:t>
            </a:r>
            <a:r>
              <a:rPr spc="-15" dirty="0"/>
              <a:t> </a:t>
            </a:r>
            <a:r>
              <a:rPr spc="-10" dirty="0"/>
              <a:t>possible.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spc="-1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spc="-40" dirty="0">
                <a:solidFill>
                  <a:srgbClr val="0BAA71"/>
                </a:solidFill>
                <a:latin typeface="T-Star Pro Heavy"/>
                <a:cs typeface="T-Star Pro Heavy"/>
              </a:rPr>
              <a:t>Rejoignez-</a:t>
            </a:r>
            <a:r>
              <a:rPr sz="1400" b="1" spc="-25" dirty="0">
                <a:solidFill>
                  <a:srgbClr val="0BAA71"/>
                </a:solidFill>
                <a:latin typeface="T-Star Pro Heavy"/>
                <a:cs typeface="T-Star Pro Heavy"/>
              </a:rPr>
              <a:t>nous</a:t>
            </a:r>
            <a:r>
              <a:rPr sz="1400" b="1" spc="20" dirty="0">
                <a:solidFill>
                  <a:srgbClr val="0BAA71"/>
                </a:solidFill>
                <a:latin typeface="T-Star Pro Heavy"/>
                <a:cs typeface="T-Star Pro Heavy"/>
              </a:rPr>
              <a:t> </a:t>
            </a:r>
            <a:r>
              <a:rPr sz="1400" b="1" spc="-50" dirty="0">
                <a:solidFill>
                  <a:srgbClr val="0BAA71"/>
                </a:solidFill>
                <a:latin typeface="T-Star Pro Heavy"/>
                <a:cs typeface="T-Star Pro Heavy"/>
              </a:rPr>
              <a:t>!</a:t>
            </a:r>
            <a:endParaRPr sz="1400" dirty="0">
              <a:latin typeface="T-Star Pro Heavy"/>
              <a:cs typeface="T-Star Pro Heavy"/>
            </a:endParaRPr>
          </a:p>
          <a:p>
            <a:pPr marL="12700">
              <a:lnSpc>
                <a:spcPct val="100000"/>
              </a:lnSpc>
              <a:spcBef>
                <a:spcPts val="920"/>
              </a:spcBef>
            </a:pPr>
            <a:r>
              <a:rPr lang="fr-BE" sz="1000" b="1" dirty="0"/>
              <a:t>Le</a:t>
            </a:r>
            <a:r>
              <a:rPr lang="fr-BE" sz="1000" b="1" spc="-40" dirty="0"/>
              <a:t> </a:t>
            </a:r>
            <a:r>
              <a:rPr lang="fr-BE" sz="1000" b="1" spc="-25" dirty="0"/>
              <a:t>&lt;jour&gt;</a:t>
            </a:r>
            <a:r>
              <a:rPr lang="fr-BE" sz="1000" b="1" spc="-40" dirty="0"/>
              <a:t> &lt;</a:t>
            </a:r>
            <a:r>
              <a:rPr lang="fr-BE" sz="1000" b="1" spc="-20" dirty="0"/>
              <a:t>date&gt;</a:t>
            </a:r>
            <a:r>
              <a:rPr lang="fr-BE" sz="1000" b="1" spc="-35" dirty="0"/>
              <a:t> </a:t>
            </a:r>
            <a:r>
              <a:rPr lang="fr-BE" sz="1000" b="1" spc="-20" dirty="0"/>
              <a:t>novembre</a:t>
            </a:r>
            <a:r>
              <a:rPr lang="fr-BE" sz="1000" b="1" spc="-40" dirty="0"/>
              <a:t> </a:t>
            </a:r>
            <a:r>
              <a:rPr lang="fr-BE" sz="1000" b="1" dirty="0"/>
              <a:t>&lt;heures&gt;</a:t>
            </a:r>
            <a:endParaRPr lang="fr-BE" sz="1000" dirty="0"/>
          </a:p>
          <a:p>
            <a:pPr marL="12700" marR="1532890">
              <a:lnSpc>
                <a:spcPct val="100000"/>
              </a:lnSpc>
            </a:pPr>
            <a:r>
              <a:rPr lang="fr-BE" sz="1000" spc="-25" dirty="0"/>
              <a:t>(Votre</a:t>
            </a:r>
            <a:r>
              <a:rPr lang="fr-BE" sz="1000" spc="-40" dirty="0"/>
              <a:t> </a:t>
            </a:r>
            <a:r>
              <a:rPr lang="fr-BE" sz="1000" spc="-20" dirty="0"/>
              <a:t>nom</a:t>
            </a:r>
            <a:r>
              <a:rPr lang="fr-BE" sz="1000" spc="-35" dirty="0"/>
              <a:t> </a:t>
            </a:r>
            <a:r>
              <a:rPr lang="fr-BE" sz="1000" dirty="0"/>
              <a:t>de</a:t>
            </a:r>
            <a:r>
              <a:rPr lang="fr-BE" sz="1000" spc="-35" dirty="0"/>
              <a:t> </a:t>
            </a:r>
            <a:r>
              <a:rPr lang="fr-BE" sz="1000" spc="-10" dirty="0"/>
              <a:t>salle)</a:t>
            </a:r>
            <a:r>
              <a:rPr lang="fr-BE" sz="1000" spc="500" dirty="0"/>
              <a:t> </a:t>
            </a:r>
            <a:r>
              <a:rPr lang="fr-BE" sz="1000" spc="-25" dirty="0"/>
              <a:t>(Adresse)</a:t>
            </a:r>
            <a:r>
              <a:rPr lang="fr-BE" sz="1000" spc="-5" dirty="0"/>
              <a:t> </a:t>
            </a:r>
            <a:r>
              <a:rPr lang="fr-BE" sz="1000" spc="-20" dirty="0"/>
              <a:t>(Code</a:t>
            </a:r>
            <a:r>
              <a:rPr lang="fr-BE" sz="1000" dirty="0"/>
              <a:t> </a:t>
            </a:r>
            <a:r>
              <a:rPr lang="fr-BE" sz="1000" spc="-25" dirty="0"/>
              <a:t>postal)</a:t>
            </a:r>
            <a:r>
              <a:rPr lang="fr-BE" sz="1000" dirty="0"/>
              <a:t> </a:t>
            </a:r>
            <a:r>
              <a:rPr lang="fr-BE" sz="1000" spc="-10" dirty="0"/>
              <a:t>(Ville)</a:t>
            </a:r>
            <a:endParaRPr lang="fr-BE" sz="1000" dirty="0"/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b="1" spc="-10" dirty="0">
                <a:latin typeface="T-Star Pro"/>
                <a:cs typeface="T-Star Pro"/>
              </a:rPr>
              <a:t>Prix</a:t>
            </a:r>
            <a:r>
              <a:rPr b="1" spc="-35" dirty="0">
                <a:latin typeface="T-Star Pro"/>
                <a:cs typeface="T-Star Pro"/>
              </a:rPr>
              <a:t> </a:t>
            </a:r>
            <a:r>
              <a:rPr b="1" spc="-25" dirty="0">
                <a:latin typeface="T-Star Pro"/>
                <a:cs typeface="T-Star Pro"/>
              </a:rPr>
              <a:t>d’entrée </a:t>
            </a:r>
            <a:r>
              <a:rPr b="1" dirty="0">
                <a:latin typeface="T-Star Pro"/>
                <a:cs typeface="T-Star Pro"/>
              </a:rPr>
              <a:t>:</a:t>
            </a:r>
            <a:r>
              <a:rPr b="1" spc="-25" dirty="0">
                <a:latin typeface="T-Star Pro"/>
                <a:cs typeface="T-Star Pro"/>
              </a:rPr>
              <a:t> </a:t>
            </a:r>
            <a:r>
              <a:rPr b="1" spc="-10" dirty="0">
                <a:latin typeface="T-Star Pro"/>
                <a:cs typeface="T-Star Pro"/>
              </a:rPr>
              <a:t>Adulte:</a:t>
            </a:r>
            <a:r>
              <a:rPr b="1" spc="-30" dirty="0">
                <a:latin typeface="T-Star Pro"/>
                <a:cs typeface="T-Star Pro"/>
              </a:rPr>
              <a:t> </a:t>
            </a:r>
            <a:r>
              <a:rPr b="1" dirty="0">
                <a:latin typeface="T-Star Pro"/>
                <a:cs typeface="T-Star Pro"/>
              </a:rPr>
              <a:t>?€</a:t>
            </a:r>
            <a:r>
              <a:rPr b="1" spc="165" dirty="0">
                <a:latin typeface="T-Star Pro"/>
                <a:cs typeface="T-Star Pro"/>
              </a:rPr>
              <a:t> </a:t>
            </a:r>
            <a:r>
              <a:rPr b="1" dirty="0">
                <a:latin typeface="T-Star Pro"/>
                <a:cs typeface="T-Star Pro"/>
              </a:rPr>
              <a:t>|</a:t>
            </a:r>
            <a:r>
              <a:rPr b="1" spc="-30" dirty="0">
                <a:latin typeface="T-Star Pro"/>
                <a:cs typeface="T-Star Pro"/>
              </a:rPr>
              <a:t> </a:t>
            </a:r>
            <a:r>
              <a:rPr b="1" spc="-10" dirty="0">
                <a:latin typeface="T-Star Pro"/>
                <a:cs typeface="T-Star Pro"/>
              </a:rPr>
              <a:t>Enfant:</a:t>
            </a:r>
            <a:r>
              <a:rPr b="1" spc="-25" dirty="0">
                <a:latin typeface="T-Star Pro"/>
                <a:cs typeface="T-Star Pro"/>
              </a:rPr>
              <a:t> </a:t>
            </a:r>
            <a:r>
              <a:rPr b="1" dirty="0">
                <a:latin typeface="T-Star Pro"/>
                <a:cs typeface="T-Star Pro"/>
              </a:rPr>
              <a:t>?€</a:t>
            </a:r>
            <a:r>
              <a:rPr b="1" spc="-30" dirty="0">
                <a:latin typeface="T-Star Pro"/>
                <a:cs typeface="T-Star Pro"/>
              </a:rPr>
              <a:t> </a:t>
            </a:r>
            <a:r>
              <a:rPr spc="-25" dirty="0"/>
              <a:t>(jusqu’à </a:t>
            </a:r>
            <a:r>
              <a:rPr spc="-10" dirty="0"/>
              <a:t>12</a:t>
            </a:r>
            <a:r>
              <a:rPr spc="-25" dirty="0"/>
              <a:t> </a:t>
            </a:r>
            <a:r>
              <a:rPr spc="-20" dirty="0"/>
              <a:t>ans)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pc="-20" dirty="0"/>
          </a:p>
          <a:p>
            <a:pPr marL="12700" marR="380365">
              <a:lnSpc>
                <a:spcPct val="104200"/>
              </a:lnSpc>
              <a:spcBef>
                <a:spcPts val="5"/>
              </a:spcBef>
            </a:pPr>
            <a:r>
              <a:rPr dirty="0"/>
              <a:t>ou </a:t>
            </a:r>
            <a:r>
              <a:rPr spc="-20" dirty="0"/>
              <a:t>participation</a:t>
            </a:r>
            <a:r>
              <a:rPr dirty="0"/>
              <a:t> </a:t>
            </a:r>
            <a:r>
              <a:rPr spc="-20" dirty="0"/>
              <a:t>consciente</a:t>
            </a:r>
            <a:r>
              <a:rPr spc="5" dirty="0"/>
              <a:t> </a:t>
            </a:r>
            <a:r>
              <a:rPr dirty="0"/>
              <a:t>: </a:t>
            </a:r>
            <a:r>
              <a:rPr spc="-20" dirty="0"/>
              <a:t>contribution</a:t>
            </a:r>
            <a:r>
              <a:rPr spc="5" dirty="0"/>
              <a:t> </a:t>
            </a:r>
            <a:r>
              <a:rPr spc="-10" dirty="0"/>
              <a:t>libre</a:t>
            </a:r>
            <a:r>
              <a:rPr dirty="0"/>
              <a:t> à</a:t>
            </a:r>
            <a:r>
              <a:rPr spc="5" dirty="0"/>
              <a:t> </a:t>
            </a:r>
            <a:r>
              <a:rPr spc="-20" dirty="0"/>
              <a:t>partir</a:t>
            </a:r>
            <a:r>
              <a:rPr dirty="0"/>
              <a:t> de</a:t>
            </a:r>
            <a:r>
              <a:rPr spc="5" dirty="0"/>
              <a:t> </a:t>
            </a:r>
            <a:r>
              <a:rPr spc="-25" dirty="0"/>
              <a:t>?€.</a:t>
            </a:r>
            <a:r>
              <a:rPr spc="500" dirty="0"/>
              <a:t> </a:t>
            </a:r>
            <a:r>
              <a:rPr spc="-20" dirty="0"/>
              <a:t>Vous</a:t>
            </a:r>
            <a:r>
              <a:rPr spc="-30" dirty="0"/>
              <a:t> </a:t>
            </a:r>
            <a:r>
              <a:rPr spc="-10" dirty="0"/>
              <a:t>payez</a:t>
            </a:r>
            <a:r>
              <a:rPr spc="-25" dirty="0"/>
              <a:t> </a:t>
            </a:r>
            <a:r>
              <a:rPr dirty="0"/>
              <a:t>ce</a:t>
            </a:r>
            <a:r>
              <a:rPr spc="-25" dirty="0"/>
              <a:t> </a:t>
            </a:r>
            <a:r>
              <a:rPr spc="-10" dirty="0"/>
              <a:t>qui</a:t>
            </a:r>
            <a:r>
              <a:rPr spc="-25" dirty="0"/>
              <a:t> </a:t>
            </a:r>
            <a:r>
              <a:rPr spc="-10" dirty="0"/>
              <a:t>vous</a:t>
            </a:r>
            <a:r>
              <a:rPr spc="-30" dirty="0"/>
              <a:t> </a:t>
            </a:r>
            <a:r>
              <a:rPr spc="-10" dirty="0"/>
              <a:t>semble</a:t>
            </a:r>
            <a:r>
              <a:rPr spc="-25" dirty="0"/>
              <a:t> </a:t>
            </a:r>
            <a:r>
              <a:rPr spc="-10" dirty="0"/>
              <a:t>juste</a:t>
            </a:r>
            <a:r>
              <a:rPr spc="-25" dirty="0"/>
              <a:t> </a:t>
            </a:r>
            <a:r>
              <a:rPr dirty="0"/>
              <a:t>en</a:t>
            </a:r>
            <a:r>
              <a:rPr spc="-25" dirty="0"/>
              <a:t> </a:t>
            </a:r>
            <a:r>
              <a:rPr spc="-20" dirty="0"/>
              <a:t>fonction</a:t>
            </a:r>
            <a:r>
              <a:rPr spc="-30" dirty="0"/>
              <a:t> </a:t>
            </a:r>
            <a:r>
              <a:rPr dirty="0"/>
              <a:t>de</a:t>
            </a:r>
            <a:r>
              <a:rPr spc="-25" dirty="0"/>
              <a:t> </a:t>
            </a:r>
            <a:r>
              <a:rPr spc="-10" dirty="0"/>
              <a:t>vos</a:t>
            </a:r>
            <a:r>
              <a:rPr spc="-25" dirty="0"/>
              <a:t> </a:t>
            </a:r>
            <a:r>
              <a:rPr spc="-10" dirty="0"/>
              <a:t>moyens</a:t>
            </a: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20" dirty="0"/>
              <a:t>(votre</a:t>
            </a:r>
            <a:r>
              <a:rPr spc="-10" dirty="0"/>
              <a:t> texte</a:t>
            </a:r>
            <a:r>
              <a:rPr spc="-5" dirty="0"/>
              <a:t> </a:t>
            </a:r>
            <a:r>
              <a:rPr spc="-10" dirty="0"/>
              <a:t>personnalisé)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6C5D3E4BF3A459B7749EFEAD2E7BE" ma:contentTypeVersion="18" ma:contentTypeDescription="Crée un document." ma:contentTypeScope="" ma:versionID="4ed5a000dcfc00bfa17e0bfda838e967">
  <xsd:schema xmlns:xsd="http://www.w3.org/2001/XMLSchema" xmlns:xs="http://www.w3.org/2001/XMLSchema" xmlns:p="http://schemas.microsoft.com/office/2006/metadata/properties" xmlns:ns2="ce54459c-b8e9-479d-ae9a-6ebbfff42661" xmlns:ns3="c6a3722d-ffa3-4337-9317-0e3c80b267da" targetNamespace="http://schemas.microsoft.com/office/2006/metadata/properties" ma:root="true" ma:fieldsID="5e07e91d0977bc385374eee6334a9085" ns2:_="" ns3:_="">
    <xsd:import namespace="ce54459c-b8e9-479d-ae9a-6ebbfff42661"/>
    <xsd:import namespace="c6a3722d-ffa3-4337-9317-0e3c80b267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4459c-b8e9-479d-ae9a-6ebbfff426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30ca7808-e4f1-4383-adca-ced689998d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a3722d-ffa3-4337-9317-0e3c80b267d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5cf6926-e682-4052-ae60-491e353a1566}" ma:internalName="TaxCatchAll" ma:showField="CatchAllData" ma:web="c6a3722d-ffa3-4337-9317-0e3c80b267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a3722d-ffa3-4337-9317-0e3c80b267da" xsi:nil="true"/>
    <lcf76f155ced4ddcb4097134ff3c332f xmlns="ce54459c-b8e9-479d-ae9a-6ebbfff4266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C959074-A5ED-474B-A74F-FF132D1A7199}"/>
</file>

<file path=customXml/itemProps2.xml><?xml version="1.0" encoding="utf-8"?>
<ds:datastoreItem xmlns:ds="http://schemas.openxmlformats.org/officeDocument/2006/customXml" ds:itemID="{B774B4AA-7A5B-420B-A2D0-619850838299}"/>
</file>

<file path=customXml/itemProps3.xml><?xml version="1.0" encoding="utf-8"?>
<ds:datastoreItem xmlns:ds="http://schemas.openxmlformats.org/officeDocument/2006/customXml" ds:itemID="{9137B6FF-218E-4DE6-B629-3B3E5D1CEA3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Macintosh PowerPoint</Application>
  <PresentationFormat>Personnalisé</PresentationFormat>
  <Paragraphs>20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T-Star Pro</vt:lpstr>
      <vt:lpstr>T-Star Pro Heavy</vt:lpstr>
      <vt:lpstr>Office Theme</vt:lpstr>
      <vt:lpstr>Présentation PowerPoint</vt:lpstr>
      <vt:lpstr>De l’équitable, du bio, du local… Réunissons-nous autour d’un petit déjeuner savoureux et solidaire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15-A6_invitation PDJ-FR.indd</dc:title>
  <cp:lastModifiedBy>Lorent Fritsche</cp:lastModifiedBy>
  <cp:revision>1</cp:revision>
  <dcterms:created xsi:type="dcterms:W3CDTF">2025-10-02T11:53:23Z</dcterms:created>
  <dcterms:modified xsi:type="dcterms:W3CDTF">2025-10-02T11:54:28Z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2025-10-02T00:00:00Z</vt:filetime>
  </property>
  <property fmtid="{D5CDD505-2E9C-101B-9397-08002B2CF9AE}" pid="3" name="Creator">
    <vt:lpwstr>Adobe InDesign 20.2 (Macintosh)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2025-10-02T00:00:00Z</vt:filetime>
  </property>
  <property fmtid="{D5CDD505-2E9C-101B-9397-08002B2CF9AE}" pid="7" name="Producer">
    <vt:lpwstr>Adobe PDF Library 17.0</vt:lpwstr>
  </property>
  <property fmtid="{D5CDD505-2E9C-101B-9397-08002B2CF9AE}" pid="8" name="ContentTypeId">
    <vt:lpwstr>0x0101002A16C5D3E4BF3A459B7749EFEAD2E7BE</vt:lpwstr>
  </property>
  <property fmtid="{D5CDD505-2E9C-101B-9397-08002B2CF9AE}" pid="9" name="MediaServiceImageTags">
    <vt:lpwstr/>
  </property>
</Properties>
</file>